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66" r:id="rId11"/>
    <p:sldId id="279" r:id="rId12"/>
    <p:sldId id="260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4" r:id="rId22"/>
  </p:sldIdLst>
  <p:sldSz cx="9144000" cy="5143500" type="screen16x9"/>
  <p:notesSz cx="6858000" cy="9144000"/>
  <p:embeddedFontLst>
    <p:embeddedFont>
      <p:font typeface="Oswald" pitchFamily="2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3"/>
    <p:restoredTop sz="91843"/>
  </p:normalViewPr>
  <p:slideViewPr>
    <p:cSldViewPr snapToGrid="0">
      <p:cViewPr varScale="1">
        <p:scale>
          <a:sx n="128" d="100"/>
          <a:sy n="128" d="100"/>
        </p:scale>
        <p:origin x="168" y="360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Rot: #990000 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ighlight>
                  <a:srgbClr val="FFFFFF"/>
                </a:highlight>
              </a:rPr>
              <a:t>Blau: 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#3b5998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#TODO 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cycolorpedia.com/3b599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1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Klausing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Dinh …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9F5A5C7-EF47-1449-BBFE-A155202B2AC7}"/>
              </a:ext>
            </a:extLst>
          </p:cNvPr>
          <p:cNvSpPr/>
          <p:nvPr/>
        </p:nvSpPr>
        <p:spPr>
          <a:xfrm>
            <a:off x="7060078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60078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Dinh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1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336301"/>
            <a:ext cx="3949514" cy="24374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4987900" y="1427145"/>
            <a:ext cx="3488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 Zweites Kreisdiagramm von allen</a:t>
            </a:r>
          </a:p>
          <a:p>
            <a:r>
              <a:rPr lang="de-DE" dirty="0"/>
              <a:t>Länder + Marge</a:t>
            </a:r>
          </a:p>
          <a:p>
            <a:r>
              <a:rPr lang="de-DE" dirty="0"/>
              <a:t>….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D92F00-822E-6B41-87FC-33B757088640}"/>
              </a:ext>
            </a:extLst>
          </p:cNvPr>
          <p:cNvSpPr txBox="1"/>
          <p:nvPr/>
        </p:nvSpPr>
        <p:spPr>
          <a:xfrm>
            <a:off x="522443" y="3918199"/>
            <a:ext cx="4272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Balken schmaler machen</a:t>
            </a:r>
          </a:p>
          <a:p>
            <a:r>
              <a:rPr lang="de-DE" dirty="0"/>
              <a:t>- Besser </a:t>
            </a:r>
            <a:r>
              <a:rPr lang="de-DE" dirty="0" err="1"/>
              <a:t>farben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https://encycolorpedia.com/3b5998</a:t>
            </a:r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7AD3DF-4893-D442-A0CE-2AB0F4F9DF33}"/>
              </a:ext>
            </a:extLst>
          </p:cNvPr>
          <p:cNvSpPr/>
          <p:nvPr/>
        </p:nvSpPr>
        <p:spPr>
          <a:xfrm>
            <a:off x="2286000" y="220241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0" y="1345279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279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77F76B-7DD8-1E41-BC5F-EB0531F8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4" y="1699120"/>
            <a:ext cx="4101207" cy="2531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73054F-87EE-9F48-A6EF-F339BD4D2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1361502"/>
            <a:ext cx="4645584" cy="286864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B156AF9-45CD-F441-BA08-6A0BB6B761CF}"/>
              </a:ext>
            </a:extLst>
          </p:cNvPr>
          <p:cNvSpPr txBox="1"/>
          <p:nvPr/>
        </p:nvSpPr>
        <p:spPr>
          <a:xfrm>
            <a:off x="536712" y="4452730"/>
            <a:ext cx="488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 Jahreszahlen lieber jeden zweiten Monat darstellen und größere Schrift</a:t>
            </a:r>
          </a:p>
        </p:txBody>
      </p:sp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1080</Words>
  <Application>Microsoft Macintosh PowerPoint</Application>
  <PresentationFormat>Bildschirmpräsentation (16:9)</PresentationFormat>
  <Paragraphs>267</Paragraphs>
  <Slides>21</Slides>
  <Notes>21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</vt:lpstr>
      <vt:lpstr>Kennzahlen und Reporting: Deutschland 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36</cp:revision>
  <dcterms:modified xsi:type="dcterms:W3CDTF">2021-02-14T21:29:38Z</dcterms:modified>
</cp:coreProperties>
</file>